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theme/theme6.xml" ContentType="application/vnd.openxmlformats-officedocument.theme+xml"/>
  <Override PartName="/ppt/slideLayouts/slideLayout8.xml" ContentType="application/vnd.openxmlformats-officedocument.presentationml.slideLayout+xml"/>
  <Override PartName="/ppt/theme/theme7.xml" ContentType="application/vnd.openxmlformats-officedocument.theme+xml"/>
  <Override PartName="/ppt/slideLayouts/slideLayout9.xml" ContentType="application/vnd.openxmlformats-officedocument.presentationml.slideLayout+xml"/>
  <Override PartName="/ppt/theme/theme8.xml" ContentType="application/vnd.openxmlformats-officedocument.theme+xml"/>
  <Override PartName="/ppt/slideLayouts/slideLayout10.xml" ContentType="application/vnd.openxmlformats-officedocument.presentationml.slideLayout+xml"/>
  <Override PartName="/ppt/theme/theme9.xml" ContentType="application/vnd.openxmlformats-officedocument.theme+xml"/>
  <Override PartName="/ppt/slideLayouts/slideLayout11.xml" ContentType="application/vnd.openxmlformats-officedocument.presentationml.slideLayout+xml"/>
  <Override PartName="/ppt/theme/theme10.xml" ContentType="application/vnd.openxmlformats-officedocument.theme+xml"/>
  <Override PartName="/ppt/slideLayouts/slideLayout12.xml" ContentType="application/vnd.openxmlformats-officedocument.presentationml.slideLayout+xml"/>
  <Override PartName="/ppt/theme/theme11.xml" ContentType="application/vnd.openxmlformats-officedocument.theme+xml"/>
  <Override PartName="/ppt/slideLayouts/slideLayout13.xml" ContentType="application/vnd.openxmlformats-officedocument.presentationml.slideLayout+xml"/>
  <Override PartName="/ppt/theme/theme12.xml" ContentType="application/vnd.openxmlformats-officedocument.theme+xml"/>
  <Override PartName="/ppt/slideLayouts/slideLayout14.xml" ContentType="application/vnd.openxmlformats-officedocument.presentationml.slideLayout+xml"/>
  <Override PartName="/ppt/theme/theme1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4"/>
    <p:sldMasterId id="2147483650" r:id="rId5"/>
    <p:sldMasterId id="2147483679" r:id="rId6"/>
    <p:sldMasterId id="2147483653" r:id="rId7"/>
    <p:sldMasterId id="2147483655" r:id="rId8"/>
    <p:sldMasterId id="2147483657" r:id="rId9"/>
    <p:sldMasterId id="2147483659" r:id="rId10"/>
    <p:sldMasterId id="2147483667" r:id="rId11"/>
    <p:sldMasterId id="2147483669" r:id="rId12"/>
    <p:sldMasterId id="2147483671" r:id="rId13"/>
    <p:sldMasterId id="2147483673" r:id="rId14"/>
    <p:sldMasterId id="2147483675" r:id="rId15"/>
    <p:sldMasterId id="2147483677" r:id="rId16"/>
  </p:sldMasterIdLst>
  <p:sldIdLst>
    <p:sldId id="256" r:id="rId17"/>
    <p:sldId id="261" r:id="rId18"/>
    <p:sldId id="262" r:id="rId19"/>
    <p:sldId id="259" r:id="rId20"/>
    <p:sldId id="272" r:id="rId21"/>
    <p:sldId id="273" r:id="rId22"/>
    <p:sldId id="257" r:id="rId23"/>
    <p:sldId id="260" r:id="rId24"/>
    <p:sldId id="263" r:id="rId25"/>
    <p:sldId id="264" r:id="rId26"/>
    <p:sldId id="265" r:id="rId27"/>
    <p:sldId id="266" r:id="rId28"/>
    <p:sldId id="267" r:id="rId29"/>
    <p:sldId id="268" r:id="rId30"/>
    <p:sldId id="269" r:id="rId31"/>
    <p:sldId id="270" r:id="rId32"/>
    <p:sldId id="271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5E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45DA6A-A3E4-4223-8E11-F56C51E33A39}" v="2" dt="2024-10-08T19:07:46.1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5"/>
    <p:restoredTop sz="94709"/>
  </p:normalViewPr>
  <p:slideViewPr>
    <p:cSldViewPr snapToGrid="0">
      <p:cViewPr varScale="1">
        <p:scale>
          <a:sx n="104" d="100"/>
          <a:sy n="104" d="100"/>
        </p:scale>
        <p:origin x="105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21" Type="http://schemas.openxmlformats.org/officeDocument/2006/relationships/slide" Target="slides/slide5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viewProps" Target="viewProp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26BE2-1805-98A4-524E-34F68FE324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AB788E-6386-5704-B899-1FA55A4652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37854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26BE2-1805-98A4-524E-34F68FE324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AB788E-6386-5704-B899-1FA55A4652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56904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04813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8906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4026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398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7679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26BE2-1805-98A4-524E-34F68FE324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AB788E-6386-5704-B899-1FA55A4652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2F548E-C05F-955B-6375-3BDE5060D9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3EC8F-434F-1C4D-9245-E30FAF64A9B2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1DB78E-2BBB-310E-3CD5-20D1C4588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5D9DA-B578-F91E-05E6-4370B7640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0EAD4D-325D-AB40-9B7B-9322FBFF4E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024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26BE2-1805-98A4-524E-34F68FE324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AB788E-6386-5704-B899-1FA55A4652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2F548E-C05F-955B-6375-3BDE5060D9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3EC8F-434F-1C4D-9245-E30FAF64A9B2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1DB78E-2BBB-310E-3CD5-20D1C4588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5D9DA-B578-F91E-05E6-4370B7640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0EAD4D-325D-AB40-9B7B-9322FBFF4E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492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26BE2-1805-98A4-524E-34F68FE324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AB788E-6386-5704-B899-1FA55A4652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00285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26BE2-1805-98A4-524E-34F68FE324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AB788E-6386-5704-B899-1FA55A4652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40680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26BE2-1805-98A4-524E-34F68FE324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AB788E-6386-5704-B899-1FA55A4652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65206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26BE2-1805-98A4-524E-34F68FE324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AB788E-6386-5704-B899-1FA55A4652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75400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26BE2-1805-98A4-524E-34F68FE324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AB788E-6386-5704-B899-1FA55A4652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8295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1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2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3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8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9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807987F-6E58-DBA4-A2C8-B9A84B3E9CF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-1995" y="0"/>
            <a:ext cx="12193998" cy="686627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70FCF5-8442-319B-E296-ADD2F57CE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4159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15851-F262-9087-EEBD-F94121E924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876425"/>
            <a:ext cx="10515600" cy="375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5165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2E4C330-105A-4639-B13C-D8911B0683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350" y="-3575"/>
            <a:ext cx="12185649" cy="686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277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24908CF-3CC6-024E-F41E-D29CA67955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350" y="-3575"/>
            <a:ext cx="12185650" cy="686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497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7551E72-3F3C-6D68-9EC3-903F211F5D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350" y="-3575"/>
            <a:ext cx="12185650" cy="686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736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F405B5B-EAFA-915B-DAE9-043CE9F20A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350" y="-3575"/>
            <a:ext cx="12185649" cy="686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943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69616C6-25A4-3A86-29AF-E4D6EB57C1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7152"/>
            <a:ext cx="12192000" cy="6865151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70FCF5-8442-319B-E296-ADD2F57CE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4159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15851-F262-9087-EEBD-F94121E924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876425"/>
            <a:ext cx="10515600" cy="375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39170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48376B-8E23-7091-A6C4-758032F037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7152"/>
            <a:ext cx="12192000" cy="6865151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70FCF5-8442-319B-E296-ADD2F57CE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4159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15851-F262-9087-EEBD-F94121E924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876425"/>
            <a:ext cx="10515600" cy="375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03053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F83709A-D449-981F-D08E-98D212AB94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350" y="-3576"/>
            <a:ext cx="12185650" cy="686157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70FCF5-8442-319B-E296-ADD2F57CE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4159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15851-F262-9087-EEBD-F94121E924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876425"/>
            <a:ext cx="10515600" cy="375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66980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DB5F4A4-6B5B-E16E-45C5-134790C80A2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350" y="-3575"/>
            <a:ext cx="12185648" cy="686157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70FCF5-8442-319B-E296-ADD2F57CE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4159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15851-F262-9087-EEBD-F94121E924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876425"/>
            <a:ext cx="10515600" cy="375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9889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7589209-24DF-F4A1-D9BD-291CAE917A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350" y="-3575"/>
            <a:ext cx="12185649" cy="686157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70FCF5-8442-319B-E296-ADD2F57CE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4159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15851-F262-9087-EEBD-F94121E924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876425"/>
            <a:ext cx="10515600" cy="375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72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EC52CA8-EC59-4FE1-4BED-B2D60032CB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2698" y="-1"/>
            <a:ext cx="12179302" cy="6858001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70FCF5-8442-319B-E296-ADD2F57CE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4159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15851-F262-9087-EEBD-F94121E924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876425"/>
            <a:ext cx="10515600" cy="375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7465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5C2D072-F7C1-CE60-0E16-F3F2EF6D66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351" y="0"/>
            <a:ext cx="12185647" cy="686157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70FCF5-8442-319B-E296-ADD2F57CE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4159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15851-F262-9087-EEBD-F94121E924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876425"/>
            <a:ext cx="10515600" cy="375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18415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FBA86D-C9DB-A1D1-93AA-1DA76FB6251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350" y="-1"/>
            <a:ext cx="12185650" cy="6861576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70FCF5-8442-319B-E296-ADD2F57CE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4159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15851-F262-9087-EEBD-F94121E924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876425"/>
            <a:ext cx="10515600" cy="375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6758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792B9-6B90-8696-6AB3-8508C5AFD6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4712" y="1041400"/>
            <a:ext cx="10062575" cy="2387600"/>
          </a:xfrm>
        </p:spPr>
        <p:txBody>
          <a:bodyPr/>
          <a:lstStyle/>
          <a:p>
            <a:r>
              <a:rPr lang="en-US" b="1" dirty="0"/>
              <a:t>The New PowerPoint!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956AD2-4CF2-C99C-57E3-7E0C17FEF8E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This would be a Sub Head-Sub head</a:t>
            </a:r>
          </a:p>
        </p:txBody>
      </p:sp>
    </p:spTree>
    <p:extLst>
      <p:ext uri="{BB962C8B-B14F-4D97-AF65-F5344CB8AC3E}">
        <p14:creationId xmlns:p14="http://schemas.microsoft.com/office/powerpoint/2010/main" val="8345182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41F0A02-D61F-E342-FB6B-DAC28C6210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6384" y="1259114"/>
            <a:ext cx="10459232" cy="2387600"/>
          </a:xfrm>
        </p:spPr>
        <p:txBody>
          <a:bodyPr/>
          <a:lstStyle/>
          <a:p>
            <a:r>
              <a:rPr lang="en-US" b="1" dirty="0"/>
              <a:t>This would be a Headline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7ABD34EF-A397-F327-2A7D-E3926B0717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3041" y="3819752"/>
            <a:ext cx="9144000" cy="1655762"/>
          </a:xfrm>
        </p:spPr>
        <p:txBody>
          <a:bodyPr/>
          <a:lstStyle/>
          <a:p>
            <a:r>
              <a:rPr lang="en-US" dirty="0"/>
              <a:t>This would be a Sub Head-Sub head</a:t>
            </a:r>
          </a:p>
        </p:txBody>
      </p:sp>
    </p:spTree>
    <p:extLst>
      <p:ext uri="{BB962C8B-B14F-4D97-AF65-F5344CB8AC3E}">
        <p14:creationId xmlns:p14="http://schemas.microsoft.com/office/powerpoint/2010/main" val="3448590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8D205E68-732D-3A17-C091-4FC7DD5799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6384" y="1041400"/>
            <a:ext cx="10459232" cy="2387600"/>
          </a:xfrm>
        </p:spPr>
        <p:txBody>
          <a:bodyPr/>
          <a:lstStyle/>
          <a:p>
            <a:r>
              <a:rPr lang="en-US" b="1" dirty="0"/>
              <a:t>This would be a Headline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7B7CE4FF-CD5D-D9BB-AC15-631ADEF916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/>
              <a:t>This would be a Sub Head-Sub head</a:t>
            </a:r>
          </a:p>
        </p:txBody>
      </p:sp>
    </p:spTree>
    <p:extLst>
      <p:ext uri="{BB962C8B-B14F-4D97-AF65-F5344CB8AC3E}">
        <p14:creationId xmlns:p14="http://schemas.microsoft.com/office/powerpoint/2010/main" val="39605719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A97CB20-5A88-AC1C-4C7B-065C29C5AF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6384" y="1259114"/>
            <a:ext cx="10459232" cy="2387600"/>
          </a:xfrm>
        </p:spPr>
        <p:txBody>
          <a:bodyPr/>
          <a:lstStyle/>
          <a:p>
            <a:r>
              <a:rPr lang="en-US" b="1" dirty="0"/>
              <a:t>This would be a Headline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626B92AD-1D9B-AC5C-CEB8-73B61A0658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3041" y="3819752"/>
            <a:ext cx="9144000" cy="1655762"/>
          </a:xfrm>
        </p:spPr>
        <p:txBody>
          <a:bodyPr/>
          <a:lstStyle/>
          <a:p>
            <a:r>
              <a:rPr lang="en-US" dirty="0"/>
              <a:t>This would be a Sub Head-Sub head</a:t>
            </a:r>
          </a:p>
        </p:txBody>
      </p:sp>
    </p:spTree>
    <p:extLst>
      <p:ext uri="{BB962C8B-B14F-4D97-AF65-F5344CB8AC3E}">
        <p14:creationId xmlns:p14="http://schemas.microsoft.com/office/powerpoint/2010/main" val="29335289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A97CB20-5A88-AC1C-4C7B-065C29C5AF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6384" y="1259114"/>
            <a:ext cx="10459232" cy="2387600"/>
          </a:xfrm>
        </p:spPr>
        <p:txBody>
          <a:bodyPr/>
          <a:lstStyle/>
          <a:p>
            <a:r>
              <a:rPr lang="en-US" b="1" dirty="0"/>
              <a:t>This would be a Headline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626B92AD-1D9B-AC5C-CEB8-73B61A0658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3041" y="3819752"/>
            <a:ext cx="9144000" cy="1655762"/>
          </a:xfrm>
        </p:spPr>
        <p:txBody>
          <a:bodyPr/>
          <a:lstStyle/>
          <a:p>
            <a:r>
              <a:rPr lang="en-US" dirty="0"/>
              <a:t>This would be a Sub Head-Sub head</a:t>
            </a:r>
          </a:p>
        </p:txBody>
      </p:sp>
    </p:spTree>
    <p:extLst>
      <p:ext uri="{BB962C8B-B14F-4D97-AF65-F5344CB8AC3E}">
        <p14:creationId xmlns:p14="http://schemas.microsoft.com/office/powerpoint/2010/main" val="27072421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A6FD1D-89E0-E92A-12A7-827DE9D5736A}"/>
              </a:ext>
            </a:extLst>
          </p:cNvPr>
          <p:cNvSpPr txBox="1"/>
          <p:nvPr/>
        </p:nvSpPr>
        <p:spPr>
          <a:xfrm>
            <a:off x="903514" y="1046365"/>
            <a:ext cx="48413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5E82"/>
                </a:solidFill>
              </a:rPr>
              <a:t>This would be a Headline</a:t>
            </a:r>
            <a:endParaRPr lang="en-US" sz="2800" dirty="0">
              <a:solidFill>
                <a:srgbClr val="005E8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9F7DB8-3E63-0D87-77A7-966F52631DD3}"/>
              </a:ext>
            </a:extLst>
          </p:cNvPr>
          <p:cNvSpPr txBox="1"/>
          <p:nvPr/>
        </p:nvSpPr>
        <p:spPr>
          <a:xfrm>
            <a:off x="903514" y="1804580"/>
            <a:ext cx="4688903" cy="3266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err="1">
                <a:solidFill>
                  <a:srgbClr val="005E82"/>
                </a:solidFill>
              </a:rPr>
              <a:t>Ipsaperum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eaquia</a:t>
            </a:r>
            <a:r>
              <a:rPr lang="en-US" sz="2000" dirty="0">
                <a:solidFill>
                  <a:srgbClr val="005E82"/>
                </a:solidFill>
              </a:rPr>
              <a:t> cum </a:t>
            </a:r>
            <a:r>
              <a:rPr lang="en-US" sz="2000" dirty="0" err="1">
                <a:solidFill>
                  <a:srgbClr val="005E82"/>
                </a:solidFill>
              </a:rPr>
              <a:t>fuga</a:t>
            </a:r>
            <a:r>
              <a:rPr lang="en-US" sz="2000" dirty="0">
                <a:solidFill>
                  <a:srgbClr val="005E82"/>
                </a:solidFill>
              </a:rPr>
              <a:t>. </a:t>
            </a:r>
            <a:r>
              <a:rPr lang="en-US" sz="2000" dirty="0" err="1">
                <a:solidFill>
                  <a:srgbClr val="005E82"/>
                </a:solidFill>
              </a:rPr>
              <a:t>Uditibusdae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omnimpo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rumquiandit</a:t>
            </a:r>
            <a:r>
              <a:rPr lang="en-US" sz="2000" dirty="0">
                <a:solidFill>
                  <a:srgbClr val="005E82"/>
                </a:solidFill>
              </a:rPr>
              <a:t>, </a:t>
            </a:r>
            <a:r>
              <a:rPr lang="en-US" sz="2000" dirty="0" err="1">
                <a:solidFill>
                  <a:srgbClr val="005E82"/>
                </a:solidFill>
              </a:rPr>
              <a:t>ius</a:t>
            </a:r>
            <a:r>
              <a:rPr lang="en-US" sz="2000" dirty="0">
                <a:solidFill>
                  <a:srgbClr val="005E82"/>
                </a:solidFill>
              </a:rPr>
              <a:t> nit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excea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denditi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stotaest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eum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fuga</a:t>
            </a:r>
            <a:r>
              <a:rPr lang="en-US" sz="2000" dirty="0">
                <a:solidFill>
                  <a:srgbClr val="005E82"/>
                </a:solidFill>
              </a:rPr>
              <a:t>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7F4F80-5E97-C56D-EDDC-176B220A51E4}"/>
              </a:ext>
            </a:extLst>
          </p:cNvPr>
          <p:cNvSpPr txBox="1"/>
          <p:nvPr/>
        </p:nvSpPr>
        <p:spPr>
          <a:xfrm>
            <a:off x="6758611" y="1804580"/>
            <a:ext cx="4688903" cy="3266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err="1">
                <a:solidFill>
                  <a:srgbClr val="005E82"/>
                </a:solidFill>
              </a:rPr>
              <a:t>Ipsaperum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eaquia</a:t>
            </a:r>
            <a:r>
              <a:rPr lang="en-US" sz="2000" dirty="0">
                <a:solidFill>
                  <a:srgbClr val="005E82"/>
                </a:solidFill>
              </a:rPr>
              <a:t> cum </a:t>
            </a:r>
            <a:r>
              <a:rPr lang="en-US" sz="2000" dirty="0" err="1">
                <a:solidFill>
                  <a:srgbClr val="005E82"/>
                </a:solidFill>
              </a:rPr>
              <a:t>fuga</a:t>
            </a:r>
            <a:r>
              <a:rPr lang="en-US" sz="2000" dirty="0">
                <a:solidFill>
                  <a:srgbClr val="005E82"/>
                </a:solidFill>
              </a:rPr>
              <a:t>. </a:t>
            </a:r>
            <a:r>
              <a:rPr lang="en-US" sz="2000" dirty="0" err="1">
                <a:solidFill>
                  <a:srgbClr val="005E82"/>
                </a:solidFill>
              </a:rPr>
              <a:t>Uditibusdae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omnimpo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rumquiandit</a:t>
            </a:r>
            <a:r>
              <a:rPr lang="en-US" sz="2000" dirty="0">
                <a:solidFill>
                  <a:srgbClr val="005E82"/>
                </a:solidFill>
              </a:rPr>
              <a:t>, </a:t>
            </a:r>
            <a:r>
              <a:rPr lang="en-US" sz="2000" dirty="0" err="1">
                <a:solidFill>
                  <a:srgbClr val="005E82"/>
                </a:solidFill>
              </a:rPr>
              <a:t>ius</a:t>
            </a:r>
            <a:r>
              <a:rPr lang="en-US" sz="2000" dirty="0">
                <a:solidFill>
                  <a:srgbClr val="005E82"/>
                </a:solidFill>
              </a:rPr>
              <a:t> nit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excea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denditi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stotaest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eum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fuga</a:t>
            </a:r>
            <a:r>
              <a:rPr lang="en-US" sz="2000" dirty="0">
                <a:solidFill>
                  <a:srgbClr val="005E82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410536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A6FD1D-89E0-E92A-12A7-827DE9D5736A}"/>
              </a:ext>
            </a:extLst>
          </p:cNvPr>
          <p:cNvSpPr txBox="1"/>
          <p:nvPr/>
        </p:nvSpPr>
        <p:spPr>
          <a:xfrm>
            <a:off x="903514" y="1046365"/>
            <a:ext cx="48413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5E82"/>
                </a:solidFill>
              </a:rPr>
              <a:t>This would be a Headline</a:t>
            </a:r>
            <a:endParaRPr lang="en-US" sz="2800" dirty="0">
              <a:solidFill>
                <a:srgbClr val="005E8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9F7DB8-3E63-0D87-77A7-966F52631DD3}"/>
              </a:ext>
            </a:extLst>
          </p:cNvPr>
          <p:cNvSpPr txBox="1"/>
          <p:nvPr/>
        </p:nvSpPr>
        <p:spPr>
          <a:xfrm>
            <a:off x="903514" y="1804580"/>
            <a:ext cx="4688903" cy="3266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err="1">
                <a:solidFill>
                  <a:srgbClr val="005E82"/>
                </a:solidFill>
              </a:rPr>
              <a:t>Ipsaperum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eaquia</a:t>
            </a:r>
            <a:r>
              <a:rPr lang="en-US" sz="2000" dirty="0">
                <a:solidFill>
                  <a:srgbClr val="005E82"/>
                </a:solidFill>
              </a:rPr>
              <a:t> cum </a:t>
            </a:r>
            <a:r>
              <a:rPr lang="en-US" sz="2000" dirty="0" err="1">
                <a:solidFill>
                  <a:srgbClr val="005E82"/>
                </a:solidFill>
              </a:rPr>
              <a:t>fuga</a:t>
            </a:r>
            <a:r>
              <a:rPr lang="en-US" sz="2000" dirty="0">
                <a:solidFill>
                  <a:srgbClr val="005E82"/>
                </a:solidFill>
              </a:rPr>
              <a:t>. </a:t>
            </a:r>
            <a:r>
              <a:rPr lang="en-US" sz="2000" dirty="0" err="1">
                <a:solidFill>
                  <a:srgbClr val="005E82"/>
                </a:solidFill>
              </a:rPr>
              <a:t>Uditibusdae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omnimpo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rumquiandit</a:t>
            </a:r>
            <a:r>
              <a:rPr lang="en-US" sz="2000" dirty="0">
                <a:solidFill>
                  <a:srgbClr val="005E82"/>
                </a:solidFill>
              </a:rPr>
              <a:t>, </a:t>
            </a:r>
            <a:r>
              <a:rPr lang="en-US" sz="2000" dirty="0" err="1">
                <a:solidFill>
                  <a:srgbClr val="005E82"/>
                </a:solidFill>
              </a:rPr>
              <a:t>ius</a:t>
            </a:r>
            <a:r>
              <a:rPr lang="en-US" sz="2000" dirty="0">
                <a:solidFill>
                  <a:srgbClr val="005E82"/>
                </a:solidFill>
              </a:rPr>
              <a:t> nit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excea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denditi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stotaest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eum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fuga</a:t>
            </a:r>
            <a:r>
              <a:rPr lang="en-US" sz="2000" dirty="0">
                <a:solidFill>
                  <a:srgbClr val="005E82"/>
                </a:solidFill>
              </a:rPr>
              <a:t>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7F4F80-5E97-C56D-EDDC-176B220A51E4}"/>
              </a:ext>
            </a:extLst>
          </p:cNvPr>
          <p:cNvSpPr txBox="1"/>
          <p:nvPr/>
        </p:nvSpPr>
        <p:spPr>
          <a:xfrm>
            <a:off x="6758611" y="1804580"/>
            <a:ext cx="4688903" cy="3266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err="1">
                <a:solidFill>
                  <a:srgbClr val="005E82"/>
                </a:solidFill>
              </a:rPr>
              <a:t>Ipsaperum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eaquia</a:t>
            </a:r>
            <a:r>
              <a:rPr lang="en-US" sz="2000" dirty="0">
                <a:solidFill>
                  <a:srgbClr val="005E82"/>
                </a:solidFill>
              </a:rPr>
              <a:t> cum </a:t>
            </a:r>
            <a:r>
              <a:rPr lang="en-US" sz="2000" dirty="0" err="1">
                <a:solidFill>
                  <a:srgbClr val="005E82"/>
                </a:solidFill>
              </a:rPr>
              <a:t>fuga</a:t>
            </a:r>
            <a:r>
              <a:rPr lang="en-US" sz="2000" dirty="0">
                <a:solidFill>
                  <a:srgbClr val="005E82"/>
                </a:solidFill>
              </a:rPr>
              <a:t>. </a:t>
            </a:r>
            <a:r>
              <a:rPr lang="en-US" sz="2000" dirty="0" err="1">
                <a:solidFill>
                  <a:srgbClr val="005E82"/>
                </a:solidFill>
              </a:rPr>
              <a:t>Uditibusdae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omnimpo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rumquiandit</a:t>
            </a:r>
            <a:r>
              <a:rPr lang="en-US" sz="2000" dirty="0">
                <a:solidFill>
                  <a:srgbClr val="005E82"/>
                </a:solidFill>
              </a:rPr>
              <a:t>, </a:t>
            </a:r>
            <a:r>
              <a:rPr lang="en-US" sz="2000" dirty="0" err="1">
                <a:solidFill>
                  <a:srgbClr val="005E82"/>
                </a:solidFill>
              </a:rPr>
              <a:t>ius</a:t>
            </a:r>
            <a:r>
              <a:rPr lang="en-US" sz="2000" dirty="0">
                <a:solidFill>
                  <a:srgbClr val="005E82"/>
                </a:solidFill>
              </a:rPr>
              <a:t> nit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excea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denditi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stotaest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eum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fuga</a:t>
            </a:r>
            <a:r>
              <a:rPr lang="en-US" sz="2000" dirty="0">
                <a:solidFill>
                  <a:srgbClr val="005E82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1936581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A6FD1D-89E0-E92A-12A7-827DE9D5736A}"/>
              </a:ext>
            </a:extLst>
          </p:cNvPr>
          <p:cNvSpPr txBox="1"/>
          <p:nvPr/>
        </p:nvSpPr>
        <p:spPr>
          <a:xfrm>
            <a:off x="903514" y="1046365"/>
            <a:ext cx="48413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5E82"/>
                </a:solidFill>
              </a:rPr>
              <a:t>This would be a Headline</a:t>
            </a:r>
            <a:endParaRPr lang="en-US" sz="2800" dirty="0">
              <a:solidFill>
                <a:srgbClr val="005E8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9F7DB8-3E63-0D87-77A7-966F52631DD3}"/>
              </a:ext>
            </a:extLst>
          </p:cNvPr>
          <p:cNvSpPr txBox="1"/>
          <p:nvPr/>
        </p:nvSpPr>
        <p:spPr>
          <a:xfrm>
            <a:off x="903514" y="1804580"/>
            <a:ext cx="4688903" cy="3266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err="1">
                <a:solidFill>
                  <a:srgbClr val="005E82"/>
                </a:solidFill>
              </a:rPr>
              <a:t>Ipsaperum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eaquia</a:t>
            </a:r>
            <a:r>
              <a:rPr lang="en-US" sz="2000" dirty="0">
                <a:solidFill>
                  <a:srgbClr val="005E82"/>
                </a:solidFill>
              </a:rPr>
              <a:t> cum </a:t>
            </a:r>
            <a:r>
              <a:rPr lang="en-US" sz="2000" dirty="0" err="1">
                <a:solidFill>
                  <a:srgbClr val="005E82"/>
                </a:solidFill>
              </a:rPr>
              <a:t>fuga</a:t>
            </a:r>
            <a:r>
              <a:rPr lang="en-US" sz="2000" dirty="0">
                <a:solidFill>
                  <a:srgbClr val="005E82"/>
                </a:solidFill>
              </a:rPr>
              <a:t>. </a:t>
            </a:r>
            <a:r>
              <a:rPr lang="en-US" sz="2000" dirty="0" err="1">
                <a:solidFill>
                  <a:srgbClr val="005E82"/>
                </a:solidFill>
              </a:rPr>
              <a:t>Uditibusdae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omnimpo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rumquiandit</a:t>
            </a:r>
            <a:r>
              <a:rPr lang="en-US" sz="2000" dirty="0">
                <a:solidFill>
                  <a:srgbClr val="005E82"/>
                </a:solidFill>
              </a:rPr>
              <a:t>, </a:t>
            </a:r>
            <a:r>
              <a:rPr lang="en-US" sz="2000" dirty="0" err="1">
                <a:solidFill>
                  <a:srgbClr val="005E82"/>
                </a:solidFill>
              </a:rPr>
              <a:t>ius</a:t>
            </a:r>
            <a:r>
              <a:rPr lang="en-US" sz="2000" dirty="0">
                <a:solidFill>
                  <a:srgbClr val="005E82"/>
                </a:solidFill>
              </a:rPr>
              <a:t> nit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excea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denditi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stotaest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eum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fuga</a:t>
            </a:r>
            <a:r>
              <a:rPr lang="en-US" sz="2000" dirty="0">
                <a:solidFill>
                  <a:srgbClr val="005E82"/>
                </a:solidFill>
              </a:rPr>
              <a:t>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7F4F80-5E97-C56D-EDDC-176B220A51E4}"/>
              </a:ext>
            </a:extLst>
          </p:cNvPr>
          <p:cNvSpPr txBox="1"/>
          <p:nvPr/>
        </p:nvSpPr>
        <p:spPr>
          <a:xfrm>
            <a:off x="6758611" y="1804580"/>
            <a:ext cx="4688903" cy="3266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err="1">
                <a:solidFill>
                  <a:srgbClr val="FFFFFF"/>
                </a:solidFill>
              </a:rPr>
              <a:t>Ipsaperum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eaquia</a:t>
            </a:r>
            <a:r>
              <a:rPr lang="en-US" sz="2000" dirty="0">
                <a:solidFill>
                  <a:srgbClr val="FFFFFF"/>
                </a:solidFill>
              </a:rPr>
              <a:t> cum </a:t>
            </a:r>
            <a:r>
              <a:rPr lang="en-US" sz="2000" dirty="0" err="1">
                <a:solidFill>
                  <a:srgbClr val="FFFFFF"/>
                </a:solidFill>
              </a:rPr>
              <a:t>fuga</a:t>
            </a:r>
            <a:r>
              <a:rPr lang="en-US" sz="2000" dirty="0">
                <a:solidFill>
                  <a:srgbClr val="FFFFFF"/>
                </a:solidFill>
              </a:rPr>
              <a:t>. </a:t>
            </a:r>
            <a:r>
              <a:rPr lang="en-US" sz="2000" dirty="0" err="1">
                <a:solidFill>
                  <a:srgbClr val="FFFFFF"/>
                </a:solidFill>
              </a:rPr>
              <a:t>Uditibusdae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omnimpo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rumquiandit</a:t>
            </a:r>
            <a:r>
              <a:rPr lang="en-US" sz="2000" dirty="0">
                <a:solidFill>
                  <a:srgbClr val="FFFFFF"/>
                </a:solidFill>
              </a:rPr>
              <a:t>, </a:t>
            </a:r>
            <a:r>
              <a:rPr lang="en-US" sz="2000" dirty="0" err="1">
                <a:solidFill>
                  <a:srgbClr val="FFFFFF"/>
                </a:solidFill>
              </a:rPr>
              <a:t>ius</a:t>
            </a:r>
            <a:r>
              <a:rPr lang="en-US" sz="2000" dirty="0">
                <a:solidFill>
                  <a:srgbClr val="FFFFFF"/>
                </a:solidFill>
              </a:rPr>
              <a:t> nit </a:t>
            </a:r>
            <a:r>
              <a:rPr lang="en-US" sz="2000" dirty="0" err="1">
                <a:solidFill>
                  <a:srgbClr val="FFFFFF"/>
                </a:solidFill>
              </a:rPr>
              <a:t>alis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eturion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sequas</a:t>
            </a:r>
            <a:r>
              <a:rPr lang="en-US" sz="2000" dirty="0">
                <a:solidFill>
                  <a:srgbClr val="FFFFFF"/>
                </a:solidFill>
              </a:rPr>
              <a:t> mi, </a:t>
            </a:r>
            <a:r>
              <a:rPr lang="en-US" sz="2000" dirty="0" err="1">
                <a:solidFill>
                  <a:srgbClr val="FFFFFF"/>
                </a:solidFill>
              </a:rPr>
              <a:t>sitas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alis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eturion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sequas</a:t>
            </a:r>
            <a:r>
              <a:rPr lang="en-US" sz="2000" dirty="0">
                <a:solidFill>
                  <a:srgbClr val="FFFFFF"/>
                </a:solidFill>
              </a:rPr>
              <a:t> mi, </a:t>
            </a:r>
            <a:r>
              <a:rPr lang="en-US" sz="2000" dirty="0" err="1">
                <a:solidFill>
                  <a:srgbClr val="FFFFFF"/>
                </a:solidFill>
              </a:rPr>
              <a:t>sitas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alis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eturion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sequas</a:t>
            </a:r>
            <a:r>
              <a:rPr lang="en-US" sz="2000" dirty="0">
                <a:solidFill>
                  <a:srgbClr val="FFFFFF"/>
                </a:solidFill>
              </a:rPr>
              <a:t> mi, </a:t>
            </a:r>
            <a:r>
              <a:rPr lang="en-US" sz="2000" dirty="0" err="1">
                <a:solidFill>
                  <a:srgbClr val="FFFFFF"/>
                </a:solidFill>
              </a:rPr>
              <a:t>sitas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alis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eturion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sequas</a:t>
            </a:r>
            <a:r>
              <a:rPr lang="en-US" sz="2000" dirty="0">
                <a:solidFill>
                  <a:srgbClr val="FFFFFF"/>
                </a:solidFill>
              </a:rPr>
              <a:t> mi, </a:t>
            </a:r>
            <a:r>
              <a:rPr lang="en-US" sz="2000" dirty="0" err="1">
                <a:solidFill>
                  <a:srgbClr val="FFFFFF"/>
                </a:solidFill>
              </a:rPr>
              <a:t>sitas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alis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eturion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sequas</a:t>
            </a:r>
            <a:r>
              <a:rPr lang="en-US" sz="2000" dirty="0">
                <a:solidFill>
                  <a:srgbClr val="FFFFFF"/>
                </a:solidFill>
              </a:rPr>
              <a:t> mi, </a:t>
            </a:r>
            <a:r>
              <a:rPr lang="en-US" sz="2000" dirty="0" err="1">
                <a:solidFill>
                  <a:srgbClr val="FFFFFF"/>
                </a:solidFill>
              </a:rPr>
              <a:t>sitas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excea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denditi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stotaest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eum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fuga</a:t>
            </a:r>
            <a:r>
              <a:rPr lang="en-US" sz="2000" dirty="0">
                <a:solidFill>
                  <a:srgbClr val="FFFFFF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133091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A6FD1D-89E0-E92A-12A7-827DE9D5736A}"/>
              </a:ext>
            </a:extLst>
          </p:cNvPr>
          <p:cNvSpPr txBox="1"/>
          <p:nvPr/>
        </p:nvSpPr>
        <p:spPr>
          <a:xfrm>
            <a:off x="903514" y="1046365"/>
            <a:ext cx="48413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5E82"/>
                </a:solidFill>
              </a:rPr>
              <a:t>This would be a Headline</a:t>
            </a:r>
            <a:endParaRPr lang="en-US" sz="2800" dirty="0">
              <a:solidFill>
                <a:srgbClr val="005E8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9F7DB8-3E63-0D87-77A7-966F52631DD3}"/>
              </a:ext>
            </a:extLst>
          </p:cNvPr>
          <p:cNvSpPr txBox="1"/>
          <p:nvPr/>
        </p:nvSpPr>
        <p:spPr>
          <a:xfrm>
            <a:off x="903514" y="1804580"/>
            <a:ext cx="4688903" cy="3266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err="1">
                <a:solidFill>
                  <a:srgbClr val="005E82"/>
                </a:solidFill>
              </a:rPr>
              <a:t>Ipsaperum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eaquia</a:t>
            </a:r>
            <a:r>
              <a:rPr lang="en-US" sz="2000" dirty="0">
                <a:solidFill>
                  <a:srgbClr val="005E82"/>
                </a:solidFill>
              </a:rPr>
              <a:t> cum </a:t>
            </a:r>
            <a:r>
              <a:rPr lang="en-US" sz="2000" dirty="0" err="1">
                <a:solidFill>
                  <a:srgbClr val="005E82"/>
                </a:solidFill>
              </a:rPr>
              <a:t>fuga</a:t>
            </a:r>
            <a:r>
              <a:rPr lang="en-US" sz="2000" dirty="0">
                <a:solidFill>
                  <a:srgbClr val="005E82"/>
                </a:solidFill>
              </a:rPr>
              <a:t>. </a:t>
            </a:r>
            <a:r>
              <a:rPr lang="en-US" sz="2000" dirty="0" err="1">
                <a:solidFill>
                  <a:srgbClr val="005E82"/>
                </a:solidFill>
              </a:rPr>
              <a:t>Uditibusdae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omnimpo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rumquiandit</a:t>
            </a:r>
            <a:r>
              <a:rPr lang="en-US" sz="2000" dirty="0">
                <a:solidFill>
                  <a:srgbClr val="005E82"/>
                </a:solidFill>
              </a:rPr>
              <a:t>, </a:t>
            </a:r>
            <a:r>
              <a:rPr lang="en-US" sz="2000" dirty="0" err="1">
                <a:solidFill>
                  <a:srgbClr val="005E82"/>
                </a:solidFill>
              </a:rPr>
              <a:t>ius</a:t>
            </a:r>
            <a:r>
              <a:rPr lang="en-US" sz="2000" dirty="0">
                <a:solidFill>
                  <a:srgbClr val="005E82"/>
                </a:solidFill>
              </a:rPr>
              <a:t> nit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alis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eturion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sequas</a:t>
            </a:r>
            <a:r>
              <a:rPr lang="en-US" sz="2000" dirty="0">
                <a:solidFill>
                  <a:srgbClr val="005E82"/>
                </a:solidFill>
              </a:rPr>
              <a:t> mi, </a:t>
            </a:r>
            <a:r>
              <a:rPr lang="en-US" sz="2000" dirty="0" err="1">
                <a:solidFill>
                  <a:srgbClr val="005E82"/>
                </a:solidFill>
              </a:rPr>
              <a:t>sitas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excea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denditi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stotaest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eum</a:t>
            </a:r>
            <a:r>
              <a:rPr lang="en-US" sz="2000" dirty="0">
                <a:solidFill>
                  <a:srgbClr val="005E82"/>
                </a:solidFill>
              </a:rPr>
              <a:t> </a:t>
            </a:r>
            <a:r>
              <a:rPr lang="en-US" sz="2000" dirty="0" err="1">
                <a:solidFill>
                  <a:srgbClr val="005E82"/>
                </a:solidFill>
              </a:rPr>
              <a:t>fuga</a:t>
            </a:r>
            <a:r>
              <a:rPr lang="en-US" sz="2000" dirty="0">
                <a:solidFill>
                  <a:srgbClr val="005E82"/>
                </a:solidFill>
              </a:rPr>
              <a:t>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7F4F80-5E97-C56D-EDDC-176B220A51E4}"/>
              </a:ext>
            </a:extLst>
          </p:cNvPr>
          <p:cNvSpPr txBox="1"/>
          <p:nvPr/>
        </p:nvSpPr>
        <p:spPr>
          <a:xfrm>
            <a:off x="6758611" y="1804580"/>
            <a:ext cx="4688903" cy="3266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err="1">
                <a:solidFill>
                  <a:srgbClr val="FFFFFF"/>
                </a:solidFill>
              </a:rPr>
              <a:t>Ipsaperum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eaquia</a:t>
            </a:r>
            <a:r>
              <a:rPr lang="en-US" sz="2000" dirty="0">
                <a:solidFill>
                  <a:srgbClr val="FFFFFF"/>
                </a:solidFill>
              </a:rPr>
              <a:t> cum </a:t>
            </a:r>
            <a:r>
              <a:rPr lang="en-US" sz="2000" dirty="0" err="1">
                <a:solidFill>
                  <a:srgbClr val="FFFFFF"/>
                </a:solidFill>
              </a:rPr>
              <a:t>fuga</a:t>
            </a:r>
            <a:r>
              <a:rPr lang="en-US" sz="2000" dirty="0">
                <a:solidFill>
                  <a:srgbClr val="FFFFFF"/>
                </a:solidFill>
              </a:rPr>
              <a:t>. </a:t>
            </a:r>
            <a:r>
              <a:rPr lang="en-US" sz="2000" dirty="0" err="1">
                <a:solidFill>
                  <a:srgbClr val="FFFFFF"/>
                </a:solidFill>
              </a:rPr>
              <a:t>Uditibusdae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omnimpo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rumquiandit</a:t>
            </a:r>
            <a:r>
              <a:rPr lang="en-US" sz="2000" dirty="0">
                <a:solidFill>
                  <a:srgbClr val="FFFFFF"/>
                </a:solidFill>
              </a:rPr>
              <a:t>, </a:t>
            </a:r>
            <a:r>
              <a:rPr lang="en-US" sz="2000" dirty="0" err="1">
                <a:solidFill>
                  <a:srgbClr val="FFFFFF"/>
                </a:solidFill>
              </a:rPr>
              <a:t>ius</a:t>
            </a:r>
            <a:r>
              <a:rPr lang="en-US" sz="2000" dirty="0">
                <a:solidFill>
                  <a:srgbClr val="FFFFFF"/>
                </a:solidFill>
              </a:rPr>
              <a:t> nit </a:t>
            </a:r>
            <a:r>
              <a:rPr lang="en-US" sz="2000" dirty="0" err="1">
                <a:solidFill>
                  <a:srgbClr val="FFFFFF"/>
                </a:solidFill>
              </a:rPr>
              <a:t>alis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eturion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sequas</a:t>
            </a:r>
            <a:r>
              <a:rPr lang="en-US" sz="2000" dirty="0">
                <a:solidFill>
                  <a:srgbClr val="FFFFFF"/>
                </a:solidFill>
              </a:rPr>
              <a:t> mi, </a:t>
            </a:r>
            <a:r>
              <a:rPr lang="en-US" sz="2000" dirty="0" err="1">
                <a:solidFill>
                  <a:srgbClr val="FFFFFF"/>
                </a:solidFill>
              </a:rPr>
              <a:t>sitas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alis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eturion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sequas</a:t>
            </a:r>
            <a:r>
              <a:rPr lang="en-US" sz="2000" dirty="0">
                <a:solidFill>
                  <a:srgbClr val="FFFFFF"/>
                </a:solidFill>
              </a:rPr>
              <a:t> mi, </a:t>
            </a:r>
            <a:r>
              <a:rPr lang="en-US" sz="2000" dirty="0" err="1">
                <a:solidFill>
                  <a:srgbClr val="FFFFFF"/>
                </a:solidFill>
              </a:rPr>
              <a:t>sitas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alis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eturion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sequas</a:t>
            </a:r>
            <a:r>
              <a:rPr lang="en-US" sz="2000" dirty="0">
                <a:solidFill>
                  <a:srgbClr val="FFFFFF"/>
                </a:solidFill>
              </a:rPr>
              <a:t> mi, </a:t>
            </a:r>
            <a:r>
              <a:rPr lang="en-US" sz="2000" dirty="0" err="1">
                <a:solidFill>
                  <a:srgbClr val="FFFFFF"/>
                </a:solidFill>
              </a:rPr>
              <a:t>sitas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alis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eturion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sequas</a:t>
            </a:r>
            <a:r>
              <a:rPr lang="en-US" sz="2000" dirty="0">
                <a:solidFill>
                  <a:srgbClr val="FFFFFF"/>
                </a:solidFill>
              </a:rPr>
              <a:t> mi, </a:t>
            </a:r>
            <a:r>
              <a:rPr lang="en-US" sz="2000" dirty="0" err="1">
                <a:solidFill>
                  <a:srgbClr val="FFFFFF"/>
                </a:solidFill>
              </a:rPr>
              <a:t>sitas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alis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eturion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sequas</a:t>
            </a:r>
            <a:r>
              <a:rPr lang="en-US" sz="2000" dirty="0">
                <a:solidFill>
                  <a:srgbClr val="FFFFFF"/>
                </a:solidFill>
              </a:rPr>
              <a:t> mi, </a:t>
            </a:r>
            <a:r>
              <a:rPr lang="en-US" sz="2000" dirty="0" err="1">
                <a:solidFill>
                  <a:srgbClr val="FFFFFF"/>
                </a:solidFill>
              </a:rPr>
              <a:t>sitas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excea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denditi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stotaest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eum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fuga</a:t>
            </a:r>
            <a:r>
              <a:rPr lang="en-US" sz="2000" dirty="0">
                <a:solidFill>
                  <a:srgbClr val="FFFFFF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58156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792B9-6B90-8696-6AB3-8508C5AFD6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6384" y="1041400"/>
            <a:ext cx="10459232" cy="2387600"/>
          </a:xfrm>
        </p:spPr>
        <p:txBody>
          <a:bodyPr/>
          <a:lstStyle/>
          <a:p>
            <a:r>
              <a:rPr lang="en-US" b="1" dirty="0"/>
              <a:t>This would be a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956AD2-4CF2-C99C-57E3-7E0C17FEF8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3041" y="3602038"/>
            <a:ext cx="9144000" cy="1655762"/>
          </a:xfrm>
        </p:spPr>
        <p:txBody>
          <a:bodyPr/>
          <a:lstStyle/>
          <a:p>
            <a:r>
              <a:rPr lang="en-US" dirty="0"/>
              <a:t>This would be a Sub Head-Sub head</a:t>
            </a:r>
          </a:p>
        </p:txBody>
      </p:sp>
    </p:spTree>
    <p:extLst>
      <p:ext uri="{BB962C8B-B14F-4D97-AF65-F5344CB8AC3E}">
        <p14:creationId xmlns:p14="http://schemas.microsoft.com/office/powerpoint/2010/main" val="1136251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ED2FCFCA-998E-BAB6-6576-0874716AE5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6384" y="1041400"/>
            <a:ext cx="10459232" cy="2387600"/>
          </a:xfrm>
        </p:spPr>
        <p:txBody>
          <a:bodyPr/>
          <a:lstStyle/>
          <a:p>
            <a:r>
              <a:rPr lang="en-US" b="1" dirty="0"/>
              <a:t>This would be a Headline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C2A6E4F-8936-55EF-FEC8-FAEF8753AC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3041" y="3602038"/>
            <a:ext cx="9144000" cy="1655762"/>
          </a:xfrm>
        </p:spPr>
        <p:txBody>
          <a:bodyPr/>
          <a:lstStyle/>
          <a:p>
            <a:r>
              <a:rPr lang="en-US" dirty="0"/>
              <a:t>This would be a Sub Head-Sub head</a:t>
            </a:r>
          </a:p>
        </p:txBody>
      </p:sp>
    </p:spTree>
    <p:extLst>
      <p:ext uri="{BB962C8B-B14F-4D97-AF65-F5344CB8AC3E}">
        <p14:creationId xmlns:p14="http://schemas.microsoft.com/office/powerpoint/2010/main" val="2213295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E8C05FD1-23D0-A83F-4E29-B1D1F89ACE14}"/>
              </a:ext>
            </a:extLst>
          </p:cNvPr>
          <p:cNvSpPr txBox="1"/>
          <p:nvPr/>
        </p:nvSpPr>
        <p:spPr>
          <a:xfrm>
            <a:off x="903513" y="827706"/>
            <a:ext cx="1073331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/>
              <a:t>This would be a Headline</a:t>
            </a:r>
            <a:endParaRPr lang="en-US" sz="4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92158F-AF8F-8638-A30E-E33B9A5AA649}"/>
              </a:ext>
            </a:extLst>
          </p:cNvPr>
          <p:cNvSpPr txBox="1"/>
          <p:nvPr/>
        </p:nvSpPr>
        <p:spPr>
          <a:xfrm>
            <a:off x="903514" y="1850963"/>
            <a:ext cx="905691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err="1"/>
              <a:t>Ipsaperum</a:t>
            </a:r>
            <a:r>
              <a:rPr lang="en-US" sz="2800" dirty="0"/>
              <a:t> </a:t>
            </a:r>
            <a:r>
              <a:rPr lang="en-US" sz="2800" dirty="0" err="1"/>
              <a:t>eaquia</a:t>
            </a:r>
            <a:r>
              <a:rPr lang="en-US" sz="2800" dirty="0"/>
              <a:t> cum </a:t>
            </a:r>
            <a:r>
              <a:rPr lang="en-US" sz="2800" dirty="0" err="1"/>
              <a:t>fuga</a:t>
            </a:r>
            <a:r>
              <a:rPr lang="en-US" sz="2800" dirty="0"/>
              <a:t>. </a:t>
            </a:r>
            <a:r>
              <a:rPr lang="en-US" sz="2800" dirty="0" err="1"/>
              <a:t>Uditibusdae</a:t>
            </a:r>
            <a:r>
              <a:rPr lang="en-US" sz="2800" dirty="0"/>
              <a:t> </a:t>
            </a:r>
            <a:r>
              <a:rPr lang="en-US" sz="2800" dirty="0" err="1"/>
              <a:t>omnimpo</a:t>
            </a:r>
            <a:r>
              <a:rPr lang="en-US" sz="2800" dirty="0"/>
              <a:t> </a:t>
            </a:r>
            <a:r>
              <a:rPr lang="en-US" sz="2800" dirty="0" err="1"/>
              <a:t>rumquiandit</a:t>
            </a:r>
            <a:r>
              <a:rPr lang="en-US" sz="2800" dirty="0"/>
              <a:t>, </a:t>
            </a:r>
            <a:r>
              <a:rPr lang="en-US" sz="2800" dirty="0" err="1"/>
              <a:t>ius</a:t>
            </a:r>
            <a:r>
              <a:rPr lang="en-US" sz="2800" dirty="0"/>
              <a:t> nit </a:t>
            </a:r>
            <a:r>
              <a:rPr lang="en-US" sz="2800" dirty="0" err="1"/>
              <a:t>alis</a:t>
            </a:r>
            <a:r>
              <a:rPr lang="en-US" sz="2800" dirty="0"/>
              <a:t> </a:t>
            </a:r>
            <a:r>
              <a:rPr lang="en-US" sz="2800" dirty="0" err="1"/>
              <a:t>eturion</a:t>
            </a:r>
            <a:r>
              <a:rPr lang="en-US" sz="2800" dirty="0"/>
              <a:t> </a:t>
            </a:r>
            <a:r>
              <a:rPr lang="en-US" sz="2800" dirty="0" err="1"/>
              <a:t>sequas</a:t>
            </a:r>
            <a:r>
              <a:rPr lang="en-US" sz="2800" dirty="0"/>
              <a:t> mi, </a:t>
            </a:r>
            <a:r>
              <a:rPr lang="en-US" sz="2800" dirty="0" err="1"/>
              <a:t>sitas</a:t>
            </a:r>
            <a:r>
              <a:rPr lang="en-US" sz="2800" dirty="0"/>
              <a:t> </a:t>
            </a:r>
            <a:r>
              <a:rPr lang="en-US" sz="2800" dirty="0" err="1"/>
              <a:t>excea</a:t>
            </a:r>
            <a:r>
              <a:rPr lang="en-US" sz="2800" dirty="0"/>
              <a:t> </a:t>
            </a:r>
            <a:r>
              <a:rPr lang="en-US" sz="2800" dirty="0" err="1"/>
              <a:t>denditi</a:t>
            </a:r>
            <a:r>
              <a:rPr lang="en-US" sz="2800" dirty="0"/>
              <a:t> </a:t>
            </a:r>
            <a:r>
              <a:rPr lang="en-US" sz="2800" dirty="0" err="1"/>
              <a:t>stotaest</a:t>
            </a:r>
            <a:r>
              <a:rPr lang="en-US" sz="2800" dirty="0"/>
              <a:t> </a:t>
            </a:r>
            <a:r>
              <a:rPr lang="en-US" sz="2800" dirty="0" err="1"/>
              <a:t>eum</a:t>
            </a:r>
            <a:r>
              <a:rPr lang="en-US" sz="2800" dirty="0"/>
              <a:t> </a:t>
            </a:r>
            <a:r>
              <a:rPr lang="en-US" sz="2800" dirty="0" err="1"/>
              <a:t>fuga</a:t>
            </a:r>
            <a:r>
              <a:rPr lang="en-US" sz="2800" dirty="0"/>
              <a:t>. Et </a:t>
            </a:r>
            <a:r>
              <a:rPr lang="en-US" sz="2800" dirty="0" err="1"/>
              <a:t>iusciisimi</a:t>
            </a:r>
            <a:r>
              <a:rPr lang="en-US" sz="2800" dirty="0"/>
              <a:t>, </a:t>
            </a:r>
            <a:r>
              <a:rPr lang="en-US" sz="2800" dirty="0" err="1"/>
              <a:t>si</a:t>
            </a:r>
            <a:r>
              <a:rPr lang="en-US" sz="2800" dirty="0"/>
              <a:t> </a:t>
            </a:r>
            <a:r>
              <a:rPr lang="en-US" sz="2800" dirty="0" err="1"/>
              <a:t>restrum</a:t>
            </a:r>
            <a:r>
              <a:rPr lang="en-US" sz="2800" dirty="0"/>
              <a:t> </a:t>
            </a:r>
            <a:r>
              <a:rPr lang="en-US" sz="2800" dirty="0" err="1"/>
              <a:t>quidite</a:t>
            </a:r>
            <a:r>
              <a:rPr lang="en-US" sz="2800" dirty="0"/>
              <a:t> </a:t>
            </a:r>
            <a:r>
              <a:rPr lang="en-US" sz="2800" dirty="0" err="1"/>
              <a:t>mo</a:t>
            </a:r>
            <a:r>
              <a:rPr lang="en-US" sz="2800" dirty="0"/>
              <a:t> que es </a:t>
            </a:r>
            <a:r>
              <a:rPr lang="en-US" sz="2800" dirty="0" err="1"/>
              <a:t>volupti</a:t>
            </a:r>
            <a:r>
              <a:rPr lang="en-US" sz="2800" dirty="0"/>
              <a:t> </a:t>
            </a:r>
            <a:r>
              <a:rPr lang="en-US" sz="2800" dirty="0" err="1"/>
              <a:t>usaped</a:t>
            </a:r>
            <a:r>
              <a:rPr lang="en-US" sz="2800" dirty="0"/>
              <a:t> min </a:t>
            </a:r>
            <a:r>
              <a:rPr lang="en-US" sz="2800" dirty="0" err="1"/>
              <a:t>estem</a:t>
            </a:r>
            <a:r>
              <a:rPr lang="en-US" sz="2800" dirty="0"/>
              <a:t> </a:t>
            </a:r>
            <a:r>
              <a:rPr lang="en-US" sz="2800" dirty="0" err="1"/>
              <a:t>iume</a:t>
            </a:r>
            <a:r>
              <a:rPr lang="en-US" sz="2800" dirty="0"/>
              <a:t> </a:t>
            </a:r>
            <a:r>
              <a:rPr lang="en-US" sz="2800" dirty="0" err="1"/>
              <a:t>deriberumet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eum</a:t>
            </a:r>
            <a:r>
              <a:rPr lang="en-US" sz="2800" dirty="0"/>
              <a:t> </a:t>
            </a:r>
            <a:r>
              <a:rPr lang="en-US" sz="2800" dirty="0" err="1"/>
              <a:t>illaboria</a:t>
            </a:r>
            <a:r>
              <a:rPr lang="en-US" sz="2800" dirty="0"/>
              <a:t> </a:t>
            </a:r>
            <a:r>
              <a:rPr lang="en-US" sz="2800" dirty="0" err="1"/>
              <a:t>dolessi</a:t>
            </a:r>
            <a:r>
              <a:rPr lang="en-US" sz="2800" dirty="0"/>
              <a:t> </a:t>
            </a:r>
            <a:r>
              <a:rPr lang="en-US" sz="2800" dirty="0" err="1"/>
              <a:t>mporia</a:t>
            </a:r>
            <a:r>
              <a:rPr lang="en-US" sz="2800" dirty="0"/>
              <a:t> </a:t>
            </a:r>
            <a:r>
              <a:rPr lang="en-US" sz="2800" dirty="0" err="1"/>
              <a:t>sitas</a:t>
            </a:r>
            <a:r>
              <a:rPr lang="en-US" sz="2800" dirty="0"/>
              <a:t> re </a:t>
            </a:r>
            <a:r>
              <a:rPr lang="en-US" sz="2800" dirty="0" err="1"/>
              <a:t>pra</a:t>
            </a:r>
            <a:r>
              <a:rPr lang="en-US" sz="2800" dirty="0"/>
              <a:t> </a:t>
            </a:r>
            <a:r>
              <a:rPr lang="en-US" sz="2800" dirty="0" err="1"/>
              <a:t>doluptat</a:t>
            </a:r>
            <a:r>
              <a:rPr lang="en-US" sz="2800" dirty="0"/>
              <a:t> </a:t>
            </a:r>
            <a:r>
              <a:rPr lang="en-US" sz="2800" dirty="0" err="1"/>
              <a:t>magnis</a:t>
            </a:r>
            <a:r>
              <a:rPr lang="en-US" sz="2800" dirty="0"/>
              <a:t> </a:t>
            </a:r>
            <a:r>
              <a:rPr lang="en-US" sz="2800" dirty="0" err="1"/>
              <a:t>inciae</a:t>
            </a:r>
            <a:r>
              <a:rPr lang="en-US" sz="2800" dirty="0"/>
              <a:t> </a:t>
            </a:r>
            <a:r>
              <a:rPr lang="en-US" sz="2800" dirty="0" err="1"/>
              <a:t>nonsecabo</a:t>
            </a:r>
            <a:r>
              <a:rPr lang="en-US" sz="2800" dirty="0"/>
              <a:t>. </a:t>
            </a:r>
            <a:r>
              <a:rPr lang="en-US" sz="2800" dirty="0" err="1"/>
              <a:t>Iquia</a:t>
            </a:r>
            <a:r>
              <a:rPr lang="en-US" sz="2800" dirty="0"/>
              <a:t> </a:t>
            </a:r>
            <a:r>
              <a:rPr lang="en-US" sz="2800" dirty="0" err="1"/>
              <a:t>sectemquunt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86482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792B9-6B90-8696-6AB3-8508C5AFD6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This would be a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956AD2-4CF2-C99C-57E3-7E0C17FEF8E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This would be a Sub Head-Sub head</a:t>
            </a:r>
          </a:p>
        </p:txBody>
      </p:sp>
    </p:spTree>
    <p:extLst>
      <p:ext uri="{BB962C8B-B14F-4D97-AF65-F5344CB8AC3E}">
        <p14:creationId xmlns:p14="http://schemas.microsoft.com/office/powerpoint/2010/main" val="1267684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E8C05FD1-23D0-A83F-4E29-B1D1F89ACE14}"/>
              </a:ext>
            </a:extLst>
          </p:cNvPr>
          <p:cNvSpPr txBox="1"/>
          <p:nvPr/>
        </p:nvSpPr>
        <p:spPr>
          <a:xfrm>
            <a:off x="903513" y="827706"/>
            <a:ext cx="1073331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/>
              <a:t>This would be a Headline</a:t>
            </a:r>
            <a:endParaRPr lang="en-US" sz="4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92158F-AF8F-8638-A30E-E33B9A5AA649}"/>
              </a:ext>
            </a:extLst>
          </p:cNvPr>
          <p:cNvSpPr txBox="1"/>
          <p:nvPr/>
        </p:nvSpPr>
        <p:spPr>
          <a:xfrm>
            <a:off x="903514" y="1850963"/>
            <a:ext cx="905691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err="1"/>
              <a:t>Ipsaperum</a:t>
            </a:r>
            <a:r>
              <a:rPr lang="en-US" sz="2800" dirty="0"/>
              <a:t> </a:t>
            </a:r>
            <a:r>
              <a:rPr lang="en-US" sz="2800" dirty="0" err="1"/>
              <a:t>eaquia</a:t>
            </a:r>
            <a:r>
              <a:rPr lang="en-US" sz="2800" dirty="0"/>
              <a:t> cum </a:t>
            </a:r>
            <a:r>
              <a:rPr lang="en-US" sz="2800" dirty="0" err="1"/>
              <a:t>fuga</a:t>
            </a:r>
            <a:r>
              <a:rPr lang="en-US" sz="2800" dirty="0"/>
              <a:t>. </a:t>
            </a:r>
            <a:r>
              <a:rPr lang="en-US" sz="2800" dirty="0" err="1"/>
              <a:t>Uditibusdae</a:t>
            </a:r>
            <a:r>
              <a:rPr lang="en-US" sz="2800" dirty="0"/>
              <a:t> </a:t>
            </a:r>
            <a:r>
              <a:rPr lang="en-US" sz="2800" dirty="0" err="1"/>
              <a:t>omnimpo</a:t>
            </a:r>
            <a:r>
              <a:rPr lang="en-US" sz="2800" dirty="0"/>
              <a:t> </a:t>
            </a:r>
            <a:r>
              <a:rPr lang="en-US" sz="2800" dirty="0" err="1"/>
              <a:t>rumquiandit</a:t>
            </a:r>
            <a:r>
              <a:rPr lang="en-US" sz="2800" dirty="0"/>
              <a:t>, </a:t>
            </a:r>
            <a:r>
              <a:rPr lang="en-US" sz="2800" dirty="0" err="1"/>
              <a:t>ius</a:t>
            </a:r>
            <a:r>
              <a:rPr lang="en-US" sz="2800" dirty="0"/>
              <a:t> nit </a:t>
            </a:r>
            <a:r>
              <a:rPr lang="en-US" sz="2800" dirty="0" err="1"/>
              <a:t>alis</a:t>
            </a:r>
            <a:r>
              <a:rPr lang="en-US" sz="2800" dirty="0"/>
              <a:t> </a:t>
            </a:r>
            <a:r>
              <a:rPr lang="en-US" sz="2800" dirty="0" err="1"/>
              <a:t>eturion</a:t>
            </a:r>
            <a:r>
              <a:rPr lang="en-US" sz="2800" dirty="0"/>
              <a:t> </a:t>
            </a:r>
            <a:r>
              <a:rPr lang="en-US" sz="2800" dirty="0" err="1"/>
              <a:t>sequas</a:t>
            </a:r>
            <a:r>
              <a:rPr lang="en-US" sz="2800" dirty="0"/>
              <a:t> mi, </a:t>
            </a:r>
            <a:r>
              <a:rPr lang="en-US" sz="2800" dirty="0" err="1"/>
              <a:t>sitas</a:t>
            </a:r>
            <a:r>
              <a:rPr lang="en-US" sz="2800" dirty="0"/>
              <a:t> </a:t>
            </a:r>
            <a:r>
              <a:rPr lang="en-US" sz="2800" dirty="0" err="1"/>
              <a:t>excea</a:t>
            </a:r>
            <a:r>
              <a:rPr lang="en-US" sz="2800" dirty="0"/>
              <a:t> </a:t>
            </a:r>
            <a:r>
              <a:rPr lang="en-US" sz="2800" dirty="0" err="1"/>
              <a:t>denditi</a:t>
            </a:r>
            <a:r>
              <a:rPr lang="en-US" sz="2800" dirty="0"/>
              <a:t> </a:t>
            </a:r>
            <a:r>
              <a:rPr lang="en-US" sz="2800" dirty="0" err="1"/>
              <a:t>stotaest</a:t>
            </a:r>
            <a:r>
              <a:rPr lang="en-US" sz="2800" dirty="0"/>
              <a:t> </a:t>
            </a:r>
            <a:r>
              <a:rPr lang="en-US" sz="2800" dirty="0" err="1"/>
              <a:t>eum</a:t>
            </a:r>
            <a:r>
              <a:rPr lang="en-US" sz="2800" dirty="0"/>
              <a:t> </a:t>
            </a:r>
            <a:r>
              <a:rPr lang="en-US" sz="2800" dirty="0" err="1"/>
              <a:t>fuga</a:t>
            </a:r>
            <a:r>
              <a:rPr lang="en-US" sz="2800" dirty="0"/>
              <a:t>. Et </a:t>
            </a:r>
            <a:r>
              <a:rPr lang="en-US" sz="2800" dirty="0" err="1"/>
              <a:t>iusciisimi</a:t>
            </a:r>
            <a:r>
              <a:rPr lang="en-US" sz="2800" dirty="0"/>
              <a:t>, </a:t>
            </a:r>
            <a:r>
              <a:rPr lang="en-US" sz="2800" dirty="0" err="1"/>
              <a:t>si</a:t>
            </a:r>
            <a:r>
              <a:rPr lang="en-US" sz="2800" dirty="0"/>
              <a:t> </a:t>
            </a:r>
            <a:r>
              <a:rPr lang="en-US" sz="2800" dirty="0" err="1"/>
              <a:t>restrum</a:t>
            </a:r>
            <a:r>
              <a:rPr lang="en-US" sz="2800" dirty="0"/>
              <a:t> </a:t>
            </a:r>
            <a:r>
              <a:rPr lang="en-US" sz="2800" dirty="0" err="1"/>
              <a:t>quidite</a:t>
            </a:r>
            <a:r>
              <a:rPr lang="en-US" sz="2800" dirty="0"/>
              <a:t> </a:t>
            </a:r>
            <a:r>
              <a:rPr lang="en-US" sz="2800" dirty="0" err="1"/>
              <a:t>mo</a:t>
            </a:r>
            <a:r>
              <a:rPr lang="en-US" sz="2800" dirty="0"/>
              <a:t> que es </a:t>
            </a:r>
            <a:r>
              <a:rPr lang="en-US" sz="2800" dirty="0" err="1"/>
              <a:t>volupti</a:t>
            </a:r>
            <a:r>
              <a:rPr lang="en-US" sz="2800" dirty="0"/>
              <a:t> </a:t>
            </a:r>
            <a:r>
              <a:rPr lang="en-US" sz="2800" dirty="0" err="1"/>
              <a:t>usaped</a:t>
            </a:r>
            <a:r>
              <a:rPr lang="en-US" sz="2800" dirty="0"/>
              <a:t> min </a:t>
            </a:r>
            <a:r>
              <a:rPr lang="en-US" sz="2800" dirty="0" err="1"/>
              <a:t>estem</a:t>
            </a:r>
            <a:r>
              <a:rPr lang="en-US" sz="2800" dirty="0"/>
              <a:t> </a:t>
            </a:r>
            <a:r>
              <a:rPr lang="en-US" sz="2800" dirty="0" err="1"/>
              <a:t>iume</a:t>
            </a:r>
            <a:r>
              <a:rPr lang="en-US" sz="2800" dirty="0"/>
              <a:t> </a:t>
            </a:r>
            <a:r>
              <a:rPr lang="en-US" sz="2800" dirty="0" err="1"/>
              <a:t>deriberumet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eum</a:t>
            </a:r>
            <a:r>
              <a:rPr lang="en-US" sz="2800" dirty="0"/>
              <a:t> </a:t>
            </a:r>
            <a:r>
              <a:rPr lang="en-US" sz="2800" dirty="0" err="1"/>
              <a:t>illaboria</a:t>
            </a:r>
            <a:r>
              <a:rPr lang="en-US" sz="2800" dirty="0"/>
              <a:t> </a:t>
            </a:r>
            <a:r>
              <a:rPr lang="en-US" sz="2800" dirty="0" err="1"/>
              <a:t>dolessi</a:t>
            </a:r>
            <a:r>
              <a:rPr lang="en-US" sz="2800" dirty="0"/>
              <a:t> </a:t>
            </a:r>
            <a:r>
              <a:rPr lang="en-US" sz="2800" dirty="0" err="1"/>
              <a:t>mporia</a:t>
            </a:r>
            <a:r>
              <a:rPr lang="en-US" sz="2800" dirty="0"/>
              <a:t> </a:t>
            </a:r>
            <a:r>
              <a:rPr lang="en-US" sz="2800" dirty="0" err="1"/>
              <a:t>sitas</a:t>
            </a:r>
            <a:r>
              <a:rPr lang="en-US" sz="2800" dirty="0"/>
              <a:t> re </a:t>
            </a:r>
            <a:r>
              <a:rPr lang="en-US" sz="2800" dirty="0" err="1"/>
              <a:t>pra</a:t>
            </a:r>
            <a:r>
              <a:rPr lang="en-US" sz="2800" dirty="0"/>
              <a:t> </a:t>
            </a:r>
            <a:r>
              <a:rPr lang="en-US" sz="2800" dirty="0" err="1"/>
              <a:t>doluptat</a:t>
            </a:r>
            <a:r>
              <a:rPr lang="en-US" sz="2800" dirty="0"/>
              <a:t> </a:t>
            </a:r>
            <a:r>
              <a:rPr lang="en-US" sz="2800" dirty="0" err="1"/>
              <a:t>magnis</a:t>
            </a:r>
            <a:r>
              <a:rPr lang="en-US" sz="2800" dirty="0"/>
              <a:t> </a:t>
            </a:r>
            <a:r>
              <a:rPr lang="en-US" sz="2800" dirty="0" err="1"/>
              <a:t>inciae</a:t>
            </a:r>
            <a:r>
              <a:rPr lang="en-US" sz="2800" dirty="0"/>
              <a:t> </a:t>
            </a:r>
            <a:r>
              <a:rPr lang="en-US" sz="2800" dirty="0" err="1"/>
              <a:t>nonsecabo</a:t>
            </a:r>
            <a:r>
              <a:rPr lang="en-US" sz="2800" dirty="0"/>
              <a:t>. </a:t>
            </a:r>
            <a:r>
              <a:rPr lang="en-US" sz="2800" dirty="0" err="1"/>
              <a:t>Iquia</a:t>
            </a:r>
            <a:r>
              <a:rPr lang="en-US" sz="2800" dirty="0"/>
              <a:t> </a:t>
            </a:r>
            <a:r>
              <a:rPr lang="en-US" sz="2800" dirty="0" err="1"/>
              <a:t>sectemquunt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19438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792B9-6B90-8696-6AB3-8508C5AFD6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0975" y="1041400"/>
            <a:ext cx="10050049" cy="2387600"/>
          </a:xfrm>
        </p:spPr>
        <p:txBody>
          <a:bodyPr/>
          <a:lstStyle/>
          <a:p>
            <a:r>
              <a:rPr lang="en-US" b="1" dirty="0"/>
              <a:t>This would be a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956AD2-4CF2-C99C-57E3-7E0C17FEF8E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This would be a Sub Head-Sub head</a:t>
            </a:r>
          </a:p>
        </p:txBody>
      </p:sp>
    </p:spTree>
    <p:extLst>
      <p:ext uri="{BB962C8B-B14F-4D97-AF65-F5344CB8AC3E}">
        <p14:creationId xmlns:p14="http://schemas.microsoft.com/office/powerpoint/2010/main" val="35556898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AAEFBC3-7A70-0E0C-9F66-6CEECF88C5EB}"/>
              </a:ext>
            </a:extLst>
          </p:cNvPr>
          <p:cNvSpPr txBox="1"/>
          <p:nvPr/>
        </p:nvSpPr>
        <p:spPr>
          <a:xfrm>
            <a:off x="903513" y="827706"/>
            <a:ext cx="1073331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/>
              <a:t>This would be a Headline</a:t>
            </a:r>
            <a:endParaRPr lang="en-US" sz="4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1104D6-79C2-59C9-8965-C4A0F6055B1C}"/>
              </a:ext>
            </a:extLst>
          </p:cNvPr>
          <p:cNvSpPr txBox="1"/>
          <p:nvPr/>
        </p:nvSpPr>
        <p:spPr>
          <a:xfrm>
            <a:off x="903514" y="1850963"/>
            <a:ext cx="905691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err="1"/>
              <a:t>Ipsaperum</a:t>
            </a:r>
            <a:r>
              <a:rPr lang="en-US" sz="2800" dirty="0"/>
              <a:t> </a:t>
            </a:r>
            <a:r>
              <a:rPr lang="en-US" sz="2800" dirty="0" err="1"/>
              <a:t>eaquia</a:t>
            </a:r>
            <a:r>
              <a:rPr lang="en-US" sz="2800" dirty="0"/>
              <a:t> cum </a:t>
            </a:r>
            <a:r>
              <a:rPr lang="en-US" sz="2800" dirty="0" err="1"/>
              <a:t>fuga</a:t>
            </a:r>
            <a:r>
              <a:rPr lang="en-US" sz="2800" dirty="0"/>
              <a:t>. </a:t>
            </a:r>
            <a:r>
              <a:rPr lang="en-US" sz="2800" dirty="0" err="1"/>
              <a:t>Uditibusdae</a:t>
            </a:r>
            <a:r>
              <a:rPr lang="en-US" sz="2800" dirty="0"/>
              <a:t> </a:t>
            </a:r>
            <a:r>
              <a:rPr lang="en-US" sz="2800" dirty="0" err="1"/>
              <a:t>omnimpo</a:t>
            </a:r>
            <a:r>
              <a:rPr lang="en-US" sz="2800" dirty="0"/>
              <a:t> </a:t>
            </a:r>
            <a:r>
              <a:rPr lang="en-US" sz="2800" dirty="0" err="1"/>
              <a:t>rumquiandit</a:t>
            </a:r>
            <a:r>
              <a:rPr lang="en-US" sz="2800" dirty="0"/>
              <a:t>, </a:t>
            </a:r>
            <a:r>
              <a:rPr lang="en-US" sz="2800" dirty="0" err="1"/>
              <a:t>ius</a:t>
            </a:r>
            <a:r>
              <a:rPr lang="en-US" sz="2800" dirty="0"/>
              <a:t> nit </a:t>
            </a:r>
            <a:r>
              <a:rPr lang="en-US" sz="2800" dirty="0" err="1"/>
              <a:t>alis</a:t>
            </a:r>
            <a:r>
              <a:rPr lang="en-US" sz="2800" dirty="0"/>
              <a:t> </a:t>
            </a:r>
            <a:r>
              <a:rPr lang="en-US" sz="2800" dirty="0" err="1"/>
              <a:t>eturion</a:t>
            </a:r>
            <a:r>
              <a:rPr lang="en-US" sz="2800" dirty="0"/>
              <a:t> </a:t>
            </a:r>
            <a:r>
              <a:rPr lang="en-US" sz="2800" dirty="0" err="1"/>
              <a:t>sequas</a:t>
            </a:r>
            <a:r>
              <a:rPr lang="en-US" sz="2800" dirty="0"/>
              <a:t> mi, </a:t>
            </a:r>
            <a:r>
              <a:rPr lang="en-US" sz="2800" dirty="0" err="1"/>
              <a:t>sitas</a:t>
            </a:r>
            <a:r>
              <a:rPr lang="en-US" sz="2800" dirty="0"/>
              <a:t> </a:t>
            </a:r>
            <a:r>
              <a:rPr lang="en-US" sz="2800" dirty="0" err="1"/>
              <a:t>excea</a:t>
            </a:r>
            <a:r>
              <a:rPr lang="en-US" sz="2800" dirty="0"/>
              <a:t> </a:t>
            </a:r>
            <a:r>
              <a:rPr lang="en-US" sz="2800" dirty="0" err="1"/>
              <a:t>denditi</a:t>
            </a:r>
            <a:r>
              <a:rPr lang="en-US" sz="2800" dirty="0"/>
              <a:t> </a:t>
            </a:r>
            <a:r>
              <a:rPr lang="en-US" sz="2800" dirty="0" err="1"/>
              <a:t>stotaest</a:t>
            </a:r>
            <a:r>
              <a:rPr lang="en-US" sz="2800" dirty="0"/>
              <a:t> </a:t>
            </a:r>
            <a:r>
              <a:rPr lang="en-US" sz="2800" dirty="0" err="1"/>
              <a:t>eum</a:t>
            </a:r>
            <a:r>
              <a:rPr lang="en-US" sz="2800" dirty="0"/>
              <a:t> </a:t>
            </a:r>
            <a:r>
              <a:rPr lang="en-US" sz="2800" dirty="0" err="1"/>
              <a:t>fuga</a:t>
            </a:r>
            <a:r>
              <a:rPr lang="en-US" sz="2800" dirty="0"/>
              <a:t>. Et </a:t>
            </a:r>
            <a:r>
              <a:rPr lang="en-US" sz="2800" dirty="0" err="1"/>
              <a:t>iusciisimi</a:t>
            </a:r>
            <a:r>
              <a:rPr lang="en-US" sz="2800" dirty="0"/>
              <a:t>, </a:t>
            </a:r>
            <a:r>
              <a:rPr lang="en-US" sz="2800" dirty="0" err="1"/>
              <a:t>si</a:t>
            </a:r>
            <a:r>
              <a:rPr lang="en-US" sz="2800" dirty="0"/>
              <a:t> </a:t>
            </a:r>
            <a:r>
              <a:rPr lang="en-US" sz="2800" dirty="0" err="1"/>
              <a:t>restrum</a:t>
            </a:r>
            <a:r>
              <a:rPr lang="en-US" sz="2800" dirty="0"/>
              <a:t> </a:t>
            </a:r>
            <a:r>
              <a:rPr lang="en-US" sz="2800" dirty="0" err="1"/>
              <a:t>quidite</a:t>
            </a:r>
            <a:r>
              <a:rPr lang="en-US" sz="2800" dirty="0"/>
              <a:t> </a:t>
            </a:r>
            <a:r>
              <a:rPr lang="en-US" sz="2800" dirty="0" err="1"/>
              <a:t>mo</a:t>
            </a:r>
            <a:r>
              <a:rPr lang="en-US" sz="2800" dirty="0"/>
              <a:t> que es </a:t>
            </a:r>
            <a:r>
              <a:rPr lang="en-US" sz="2800" dirty="0" err="1"/>
              <a:t>volupti</a:t>
            </a:r>
            <a:r>
              <a:rPr lang="en-US" sz="2800" dirty="0"/>
              <a:t> </a:t>
            </a:r>
            <a:r>
              <a:rPr lang="en-US" sz="2800" dirty="0" err="1"/>
              <a:t>usaped</a:t>
            </a:r>
            <a:r>
              <a:rPr lang="en-US" sz="2800" dirty="0"/>
              <a:t> min </a:t>
            </a:r>
            <a:r>
              <a:rPr lang="en-US" sz="2800" dirty="0" err="1"/>
              <a:t>estem</a:t>
            </a:r>
            <a:r>
              <a:rPr lang="en-US" sz="2800" dirty="0"/>
              <a:t> </a:t>
            </a:r>
            <a:r>
              <a:rPr lang="en-US" sz="2800" dirty="0" err="1"/>
              <a:t>iume</a:t>
            </a:r>
            <a:r>
              <a:rPr lang="en-US" sz="2800" dirty="0"/>
              <a:t> </a:t>
            </a:r>
            <a:r>
              <a:rPr lang="en-US" sz="2800" dirty="0" err="1"/>
              <a:t>deriberumet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eum</a:t>
            </a:r>
            <a:r>
              <a:rPr lang="en-US" sz="2800" dirty="0"/>
              <a:t> </a:t>
            </a:r>
            <a:r>
              <a:rPr lang="en-US" sz="2800" dirty="0" err="1"/>
              <a:t>illaboria</a:t>
            </a:r>
            <a:r>
              <a:rPr lang="en-US" sz="2800" dirty="0"/>
              <a:t> </a:t>
            </a:r>
            <a:r>
              <a:rPr lang="en-US" sz="2800" dirty="0" err="1"/>
              <a:t>dolessi</a:t>
            </a:r>
            <a:r>
              <a:rPr lang="en-US" sz="2800" dirty="0"/>
              <a:t> </a:t>
            </a:r>
            <a:r>
              <a:rPr lang="en-US" sz="2800" dirty="0" err="1"/>
              <a:t>mporia</a:t>
            </a:r>
            <a:r>
              <a:rPr lang="en-US" sz="2800" dirty="0"/>
              <a:t> </a:t>
            </a:r>
            <a:r>
              <a:rPr lang="en-US" sz="2800" dirty="0" err="1"/>
              <a:t>sitas</a:t>
            </a:r>
            <a:r>
              <a:rPr lang="en-US" sz="2800" dirty="0"/>
              <a:t> re </a:t>
            </a:r>
            <a:r>
              <a:rPr lang="en-US" sz="2800" dirty="0" err="1"/>
              <a:t>pra</a:t>
            </a:r>
            <a:r>
              <a:rPr lang="en-US" sz="2800" dirty="0"/>
              <a:t> </a:t>
            </a:r>
            <a:r>
              <a:rPr lang="en-US" sz="2800" dirty="0" err="1"/>
              <a:t>doluptat</a:t>
            </a:r>
            <a:r>
              <a:rPr lang="en-US" sz="2800" dirty="0"/>
              <a:t> </a:t>
            </a:r>
            <a:r>
              <a:rPr lang="en-US" sz="2800" dirty="0" err="1"/>
              <a:t>magnis</a:t>
            </a:r>
            <a:r>
              <a:rPr lang="en-US" sz="2800" dirty="0"/>
              <a:t> </a:t>
            </a:r>
            <a:r>
              <a:rPr lang="en-US" sz="2800" dirty="0" err="1"/>
              <a:t>inciae</a:t>
            </a:r>
            <a:r>
              <a:rPr lang="en-US" sz="2800" dirty="0"/>
              <a:t> </a:t>
            </a:r>
            <a:r>
              <a:rPr lang="en-US" sz="2800" dirty="0" err="1"/>
              <a:t>nonsecabo</a:t>
            </a:r>
            <a:r>
              <a:rPr lang="en-US" sz="2800" dirty="0"/>
              <a:t>. </a:t>
            </a:r>
            <a:r>
              <a:rPr lang="en-US" sz="2800" dirty="0" err="1"/>
              <a:t>Iquia</a:t>
            </a:r>
            <a:r>
              <a:rPr lang="en-US" sz="2800" dirty="0"/>
              <a:t> </a:t>
            </a:r>
            <a:r>
              <a:rPr lang="en-US" sz="2800" dirty="0" err="1"/>
              <a:t>sectemquunt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139985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6C955FE-F47D-FD90-1392-721B579CF2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6384" y="1259114"/>
            <a:ext cx="10459232" cy="2387600"/>
          </a:xfrm>
        </p:spPr>
        <p:txBody>
          <a:bodyPr/>
          <a:lstStyle/>
          <a:p>
            <a:r>
              <a:rPr lang="en-US" b="1" dirty="0"/>
              <a:t>This would be a Headline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1771BBB-90C8-E1E3-F873-A7DABEEF3C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3041" y="3819752"/>
            <a:ext cx="9144000" cy="1655762"/>
          </a:xfrm>
        </p:spPr>
        <p:txBody>
          <a:bodyPr/>
          <a:lstStyle/>
          <a:p>
            <a:r>
              <a:rPr lang="en-US" dirty="0"/>
              <a:t>This would be a Sub Head-Sub head</a:t>
            </a:r>
          </a:p>
        </p:txBody>
      </p:sp>
    </p:spTree>
    <p:extLst>
      <p:ext uri="{BB962C8B-B14F-4D97-AF65-F5344CB8AC3E}">
        <p14:creationId xmlns:p14="http://schemas.microsoft.com/office/powerpoint/2010/main" val="3629768254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Custom 32">
      <a:dk1>
        <a:srgbClr val="025E83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9_Office Theme">
  <a:themeElements>
    <a:clrScheme name="Custom 34">
      <a:dk1>
        <a:srgbClr val="FFFFFF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10_Office Theme">
  <a:themeElements>
    <a:clrScheme name="Custom 34">
      <a:dk1>
        <a:srgbClr val="FFFFFF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11_Office Theme">
  <a:themeElements>
    <a:clrScheme name="Custom 34">
      <a:dk1>
        <a:srgbClr val="FFFFFF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3.xml><?xml version="1.0" encoding="utf-8"?>
<a:theme xmlns:a="http://schemas.openxmlformats.org/drawingml/2006/main" name="12_Office Theme">
  <a:themeElements>
    <a:clrScheme name="Custom 34">
      <a:dk1>
        <a:srgbClr val="FFFFFF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Custom 31">
      <a:dk1>
        <a:srgbClr val="025E83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13_Office Theme">
  <a:themeElements>
    <a:clrScheme name="Custom 31">
      <a:dk1>
        <a:srgbClr val="025E83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3_Office Theme">
  <a:themeElements>
    <a:clrScheme name="Custom 34">
      <a:dk1>
        <a:srgbClr val="FFFFFF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4_Office Theme">
  <a:themeElements>
    <a:clrScheme name="Custom 34">
      <a:dk1>
        <a:srgbClr val="FFFFFF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5_Office Theme">
  <a:themeElements>
    <a:clrScheme name="Custom 34">
      <a:dk1>
        <a:srgbClr val="FFFFFF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6_Office Theme">
  <a:themeElements>
    <a:clrScheme name="Custom 34">
      <a:dk1>
        <a:srgbClr val="FFFFFF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7_Office Theme">
  <a:themeElements>
    <a:clrScheme name="Custom 34">
      <a:dk1>
        <a:srgbClr val="FFFFFF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8_Office Theme">
  <a:themeElements>
    <a:clrScheme name="Custom 34">
      <a:dk1>
        <a:srgbClr val="FFFFFF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caeed9b-4c56-425c-a92f-28f0c83a914a" xsi:nil="true"/>
    <lcf76f155ced4ddcb4097134ff3c332f xmlns="122ab9b2-85be-4702-bc89-30b2c536314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0842C30D3EB3408B50E41B55709E53" ma:contentTypeVersion="18" ma:contentTypeDescription="Create a new document." ma:contentTypeScope="" ma:versionID="77b3cb291215e4c95852fa7cb9ba0acf">
  <xsd:schema xmlns:xsd="http://www.w3.org/2001/XMLSchema" xmlns:xs="http://www.w3.org/2001/XMLSchema" xmlns:p="http://schemas.microsoft.com/office/2006/metadata/properties" xmlns:ns2="122ab9b2-85be-4702-bc89-30b2c5363141" xmlns:ns3="9caeed9b-4c56-425c-a92f-28f0c83a914a" targetNamespace="http://schemas.microsoft.com/office/2006/metadata/properties" ma:root="true" ma:fieldsID="dae1193ff125cb37c2b8bb06c59777f0" ns2:_="" ns3:_="">
    <xsd:import namespace="122ab9b2-85be-4702-bc89-30b2c5363141"/>
    <xsd:import namespace="9caeed9b-4c56-425c-a92f-28f0c83a91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2ab9b2-85be-4702-bc89-30b2c53631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4218c2b-6383-4342-a66a-2baab1e991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caeed9b-4c56-425c-a92f-28f0c83a914a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7585a9dc-2fef-459a-8259-28f4f448a31c}" ma:internalName="TaxCatchAll" ma:showField="CatchAllData" ma:web="9caeed9b-4c56-425c-a92f-28f0c83a91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B71FBA7-E20A-4200-B886-AEA688CA3B0D}">
  <ds:schemaRefs>
    <ds:schemaRef ds:uri="http://schemas.microsoft.com/office/2006/metadata/properties"/>
    <ds:schemaRef ds:uri="http://schemas.microsoft.com/office/infopath/2007/PartnerControls"/>
    <ds:schemaRef ds:uri="9caeed9b-4c56-425c-a92f-28f0c83a914a"/>
    <ds:schemaRef ds:uri="122ab9b2-85be-4702-bc89-30b2c5363141"/>
  </ds:schemaRefs>
</ds:datastoreItem>
</file>

<file path=customXml/itemProps2.xml><?xml version="1.0" encoding="utf-8"?>
<ds:datastoreItem xmlns:ds="http://schemas.openxmlformats.org/officeDocument/2006/customXml" ds:itemID="{95D55E11-69FF-4F1F-A1C9-0648C48E756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AD1FEE-1B23-4103-A3F9-32BC5635A3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2ab9b2-85be-4702-bc89-30b2c5363141"/>
    <ds:schemaRef ds:uri="9caeed9b-4c56-425c-a92f-28f0c83a91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</TotalTime>
  <Words>692</Words>
  <Application>Microsoft Office PowerPoint</Application>
  <PresentationFormat>Widescreen</PresentationFormat>
  <Paragraphs>38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13</vt:i4>
      </vt:variant>
      <vt:variant>
        <vt:lpstr>Slide Titles</vt:lpstr>
      </vt:variant>
      <vt:variant>
        <vt:i4>17</vt:i4>
      </vt:variant>
    </vt:vector>
  </HeadingPairs>
  <TitlesOfParts>
    <vt:vector size="30" baseType="lpstr">
      <vt:lpstr>2_Office Theme</vt:lpstr>
      <vt:lpstr>1_Office Theme</vt:lpstr>
      <vt:lpstr>13_Office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12_Office Theme</vt:lpstr>
      <vt:lpstr>The New PowerPoint!</vt:lpstr>
      <vt:lpstr>This would be a Headline</vt:lpstr>
      <vt:lpstr>This would be a Headline</vt:lpstr>
      <vt:lpstr>PowerPoint Presentation</vt:lpstr>
      <vt:lpstr>This would be a Headline</vt:lpstr>
      <vt:lpstr>PowerPoint Presentation</vt:lpstr>
      <vt:lpstr>This would be a Headline</vt:lpstr>
      <vt:lpstr>PowerPoint Presentation</vt:lpstr>
      <vt:lpstr>This would be a Headline</vt:lpstr>
      <vt:lpstr>This would be a Headline</vt:lpstr>
      <vt:lpstr>This would be a Headline</vt:lpstr>
      <vt:lpstr>This would be a Headline</vt:lpstr>
      <vt:lpstr>This would be a Headline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Hinson</dc:creator>
  <cp:lastModifiedBy>Monica Hammond</cp:lastModifiedBy>
  <cp:revision>16</cp:revision>
  <dcterms:created xsi:type="dcterms:W3CDTF">2024-02-15T21:38:27Z</dcterms:created>
  <dcterms:modified xsi:type="dcterms:W3CDTF">2025-12-04T15:20:47Z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0x010100FF0842C30D3EB3408B50E41B55709E53</vt:lpwstr>
  </property>
</Properties>
</file>